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60" r:id="rId3"/>
    <p:sldId id="258" r:id="rId4"/>
    <p:sldId id="261" r:id="rId5"/>
    <p:sldId id="262" r:id="rId6"/>
    <p:sldId id="259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6994" autoAdjust="0"/>
    <p:restoredTop sz="96224" autoAdjust="0"/>
  </p:normalViewPr>
  <p:slideViewPr>
    <p:cSldViewPr snapToGrid="0">
      <p:cViewPr varScale="1">
        <p:scale>
          <a:sx n="82" d="100"/>
          <a:sy n="82" d="100"/>
        </p:scale>
        <p:origin x="1411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B3422-7D69-48D0-9779-F189356A0A3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75838-3CD5-44B2-B79C-8004817A1F2E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681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76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438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26674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0633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911604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4653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075838-3CD5-44B2-B79C-8004817A1F2E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4768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34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070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81039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2469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25934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326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57002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2838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8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3931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16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5438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129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826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4666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463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3475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89CB-B894-4347-AFC3-EEAFE44250CE}" type="datetimeFigureOut">
              <a:rPr lang="uk-UA" smtClean="0"/>
              <a:t>07.02.2020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13568-B318-4E3A-AC33-D5096EE8595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0167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uk-UA" sz="3600" b="1" dirty="0">
                <a:solidFill>
                  <a:srgbClr val="FFC000"/>
                </a:solidFill>
              </a:rPr>
              <a:t>НАДІЯ в Новому Заповіті</a:t>
            </a:r>
            <a:endParaRPr lang="uk-UA" sz="3600" dirty="0">
              <a:solidFill>
                <a:srgbClr val="FFC000"/>
              </a:solidFill>
            </a:endParaRPr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(Mт. 12:21)  </a:t>
            </a:r>
            <a:r>
              <a:rPr lang="uk-UA" sz="2800" dirty="0"/>
              <a:t>І на Його </a:t>
            </a:r>
            <a:r>
              <a:rPr lang="uk-UA" sz="2800" i="1" dirty="0"/>
              <a:t>(Ісуса)</a:t>
            </a:r>
            <a:r>
              <a:rPr lang="uk-UA" sz="2800" dirty="0"/>
              <a:t> Ім’я будуть надіятися народи!</a:t>
            </a:r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 (Дії 2:26)  Тому серце моє звеселилось, і зрадів мій язик, і тіло моє відпочине в надії.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 (Дії 24:15)  І маю надію я в Бозі, чого й самі вони сподіваються, що настане воскресення праведних і неправедних.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38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x-none" sz="2800" dirty="0"/>
              <a:t>(Рим. 5:2)  через Якого ми вірою одержали доступ до тієї благодаті, що в ній стоїмо, і хвалимось надією слави Божої.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(Рим. 5:4)  а терпеливість досвід, а досвід надію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(Рим. 5:5)  а надія не засоромить, бо любов Божа вилилася в наші серця Святим Духом, даним нам.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(Рим. 8:24)  Надією бо ми спаслися. Надія ж, коли бачить, не є надія, бо хто що бачить, чому б того й надіявся?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85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x-none" sz="2800" dirty="0"/>
              <a:t>(Рим. 8:25)  А коли сподіваємось, чого не бачимо, то очікуємо того з терпеливістю.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(Рим. 12:12)  тіштесь надією, утиски терпіть, перебувайте в молитві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(Рим. 15:4)  А все, що давніше написане, написане нам на науку, щоб терпінням і потіхою з Писання ми мали надію.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(Рим. 15:12)  І ще каже Ісая: Буде корінь Єссеїв, що постане, щоб панувати над поганами, погани на Нього надіятись будуть!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0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x-none" sz="2800" dirty="0"/>
              <a:t>(Рим. 8:25)  А коли сподіваємось, чого не бачимо, то очікуємо того з терпеливістю.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(Рим. 12:12)  тіштесь надією, утиски терпіть, перебувайте в молитві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(Рим. 15:4)  А все, що давніше написане, написане нам на науку, щоб терпінням і потіхою з Писання ми мали надію.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(Рим. 15:12)  І ще каже Ісая: Буде корінь Єссеїв, що постане, щоб панувати над поганами, погани на Нього надіятись будуть!</a:t>
            </a:r>
            <a:endParaRPr lang="uk-UA" sz="2800" dirty="0"/>
          </a:p>
          <a:p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91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269966" y="296091"/>
            <a:ext cx="8612777" cy="62856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x-none" sz="2700" dirty="0"/>
              <a:t>(Рим. 15:13)  Бог же надії нехай вас наповнить усякою радістю й миром у вірі, щоб ви збагатились надією, силою Духа Святого!</a:t>
            </a:r>
            <a:endParaRPr lang="uk-UA" sz="2700" dirty="0"/>
          </a:p>
          <a:p>
            <a:r>
              <a:rPr lang="x-none" sz="2700" dirty="0"/>
              <a:t> </a:t>
            </a:r>
            <a:endParaRPr lang="uk-UA" sz="2700" dirty="0"/>
          </a:p>
          <a:p>
            <a:r>
              <a:rPr lang="x-none" sz="2700" dirty="0"/>
              <a:t> (1</a:t>
            </a:r>
            <a:r>
              <a:rPr lang="uk-UA" sz="2700" dirty="0" err="1"/>
              <a:t>Кор</a:t>
            </a:r>
            <a:r>
              <a:rPr lang="uk-UA" sz="2700" dirty="0"/>
              <a:t>.</a:t>
            </a:r>
            <a:r>
              <a:rPr lang="x-none" sz="2700" dirty="0"/>
              <a:t> 13:7)  усе зносить, вірить у все, сподівається всього, усе терпить!</a:t>
            </a:r>
            <a:endParaRPr lang="uk-UA" sz="2700" dirty="0"/>
          </a:p>
          <a:p>
            <a:r>
              <a:rPr lang="x-none" sz="2700" dirty="0"/>
              <a:t> </a:t>
            </a:r>
            <a:endParaRPr lang="uk-UA" sz="2700" dirty="0"/>
          </a:p>
          <a:p>
            <a:r>
              <a:rPr lang="x-none" sz="2700" dirty="0"/>
              <a:t>(1 Кор. 13:13)  А тепер залишаються віра, надія, любов, оці три. А найбільша між ними любов!</a:t>
            </a:r>
            <a:endParaRPr lang="uk-UA" sz="2700" dirty="0"/>
          </a:p>
          <a:p>
            <a:r>
              <a:rPr lang="x-none" sz="2700" dirty="0"/>
              <a:t> </a:t>
            </a:r>
            <a:endParaRPr lang="uk-UA" sz="2700" dirty="0"/>
          </a:p>
          <a:p>
            <a:r>
              <a:rPr lang="x-none" sz="2700" dirty="0"/>
              <a:t>(2 Кор. 3:12)  Тож, мавши надію таку, ми вживаємо великої сміливости,</a:t>
            </a:r>
            <a:endParaRPr lang="uk-UA" sz="2700" dirty="0"/>
          </a:p>
          <a:p>
            <a:r>
              <a:rPr lang="x-none" sz="2700" dirty="0"/>
              <a:t> </a:t>
            </a:r>
            <a:endParaRPr lang="uk-UA" sz="2700" dirty="0"/>
          </a:p>
          <a:p>
            <a:r>
              <a:rPr lang="x-none" sz="2700" dirty="0"/>
              <a:t>(Гал. 5:5)  Бо ми в дусі з віри чекаємо надії праведности.</a:t>
            </a:r>
            <a:endParaRPr lang="uk-UA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26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190123" y="199176"/>
            <a:ext cx="8790915" cy="63825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x-none" sz="2400" dirty="0"/>
              <a:t>(Eф. 1:12)  щоб на хвалу Його слави були ми, що перше надіялися на Христа.</a:t>
            </a:r>
            <a:endParaRPr lang="uk-UA" sz="2400" dirty="0"/>
          </a:p>
          <a:p>
            <a:r>
              <a:rPr lang="x-none" sz="2400" dirty="0"/>
              <a:t> </a:t>
            </a:r>
            <a:endParaRPr lang="uk-UA" sz="2400" dirty="0"/>
          </a:p>
          <a:p>
            <a:r>
              <a:rPr lang="x-none" sz="2400" dirty="0"/>
              <a:t>(Eф. 1:18)  просвітив очі вашого серця, щоб ви зрозуміли, до якої надії Він вас закликає, і який багатий Його славний спадок у святих,</a:t>
            </a:r>
            <a:endParaRPr lang="uk-UA" sz="2400" dirty="0"/>
          </a:p>
          <a:p>
            <a:r>
              <a:rPr lang="x-none" sz="2400" dirty="0"/>
              <a:t> </a:t>
            </a:r>
            <a:endParaRPr lang="uk-UA" sz="2400" dirty="0"/>
          </a:p>
          <a:p>
            <a:r>
              <a:rPr lang="x-none" sz="2400" dirty="0"/>
              <a:t>(Eф. 2:12)  що ви того часу були без Христа, відлучені від громади ізраїльської, і чужі заповітам обітниці, не мавши надії й без Бога на світі.</a:t>
            </a:r>
            <a:endParaRPr lang="uk-UA" sz="2400" dirty="0"/>
          </a:p>
          <a:p>
            <a:r>
              <a:rPr lang="x-none" sz="2400" dirty="0"/>
              <a:t> </a:t>
            </a:r>
            <a:endParaRPr lang="uk-UA" sz="2400" dirty="0"/>
          </a:p>
          <a:p>
            <a:r>
              <a:rPr lang="x-none" sz="2400" dirty="0"/>
              <a:t>(1Сол. 1:3)  Ми згадуємо безперестанку про ваше діло віри, і про працю любови, і про терпіння надії на Господа нашого Ісуса Христа, перед Богом і Отцем нашим</a:t>
            </a:r>
            <a:endParaRPr lang="uk-UA" sz="2400" dirty="0"/>
          </a:p>
          <a:p>
            <a:r>
              <a:rPr lang="x-none" sz="2400" dirty="0"/>
              <a:t> </a:t>
            </a:r>
            <a:endParaRPr lang="uk-UA" sz="2400" dirty="0"/>
          </a:p>
          <a:p>
            <a:r>
              <a:rPr lang="x-none" sz="2400" dirty="0"/>
              <a:t>(Євр. 10:23)  Тримаймо непохитне визнання надії, вірний бо Той, Хто обіцяв.</a:t>
            </a:r>
            <a:endParaRPr lang="uk-U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625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A46759-5452-4CDC-B40E-00A81CD0765D}"/>
              </a:ext>
            </a:extLst>
          </p:cNvPr>
          <p:cNvSpPr txBox="1"/>
          <p:nvPr/>
        </p:nvSpPr>
        <p:spPr>
          <a:xfrm>
            <a:off x="190123" y="199176"/>
            <a:ext cx="8790915" cy="63825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x-none" sz="2800"/>
              <a:t>(</a:t>
            </a:r>
            <a:r>
              <a:rPr lang="x-none" sz="2800" dirty="0"/>
              <a:t>Євр. 11:1)  </a:t>
            </a:r>
            <a:r>
              <a:rPr lang="uk-UA" sz="2800" dirty="0"/>
              <a:t>Віра є підставою для надії, те, що переконує про речі, недоступні для споглядання.</a:t>
            </a:r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(1Петра 1:13)  Тому то, підперезавши стегна свого розуму та бувши тверезі, майте досконалу надію на благодать, що приноситься вам в з'явленні Ісуса Христа.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(1Петра 1:21)  Через Нього </a:t>
            </a:r>
            <a:r>
              <a:rPr lang="uk-UA" sz="2800" i="1" dirty="0"/>
              <a:t>(Ісуса)</a:t>
            </a:r>
            <a:r>
              <a:rPr lang="x-none" sz="2800" dirty="0"/>
              <a:t> ви віруєте в Бога, що з мертвих Його воскресив та дав славу Йому, щоб була ваша віра й надія на Бога.</a:t>
            </a:r>
            <a:endParaRPr lang="uk-UA" sz="2800" dirty="0"/>
          </a:p>
          <a:p>
            <a:r>
              <a:rPr lang="x-none" sz="2800" dirty="0"/>
              <a:t> </a:t>
            </a:r>
            <a:endParaRPr lang="uk-UA" sz="2800" dirty="0"/>
          </a:p>
          <a:p>
            <a:r>
              <a:rPr lang="x-none" sz="2800" dirty="0"/>
              <a:t>(1Ів 3:3)  І кожен, хто має на Нього надію оцю, очищає себе так же само, як чистий і Він.</a:t>
            </a:r>
            <a:endParaRPr lang="uk-UA" sz="2800" dirty="0"/>
          </a:p>
          <a:p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935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TM04033921[[fn=Булат]]</Template>
  <TotalTime>56</TotalTime>
  <Words>708</Words>
  <Application>Microsoft Office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Bookman Old Style</vt:lpstr>
      <vt:lpstr>Calibri</vt:lpstr>
      <vt:lpstr>Rockwell</vt:lpstr>
      <vt:lpstr>Damask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ПЛвЦ Рівне</dc:creator>
  <cp:lastModifiedBy>ПЛвЦ Рівне</cp:lastModifiedBy>
  <cp:revision>12</cp:revision>
  <dcterms:created xsi:type="dcterms:W3CDTF">2020-02-04T09:37:04Z</dcterms:created>
  <dcterms:modified xsi:type="dcterms:W3CDTF">2020-02-07T08:01:12Z</dcterms:modified>
</cp:coreProperties>
</file>